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7" r:id="rId4"/>
    <p:sldId id="260" r:id="rId5"/>
    <p:sldId id="259" r:id="rId6"/>
    <p:sldId id="262" r:id="rId7"/>
    <p:sldId id="261" r:id="rId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F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7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84E5-B39D-5F43-9773-1E4226E01908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71A13-4B11-964C-974A-52E1E370315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7954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Kika sponsorloop op de Bolster.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71A13-4B11-964C-974A-52E1E370315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0967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Wie</a:t>
            </a:r>
            <a:r>
              <a:rPr lang="nl-NL" baseline="0" dirty="0" smtClean="0"/>
              <a:t> kent Kika </a:t>
            </a:r>
            <a:r>
              <a:rPr lang="nl-NL" dirty="0" smtClean="0"/>
              <a:t>Wat is Kika? Wat doet Kika?</a:t>
            </a:r>
          </a:p>
          <a:p>
            <a:r>
              <a:rPr lang="nl-NL" dirty="0" smtClean="0"/>
              <a:t>Stichting Kinderen Kankervrij zamelt</a:t>
            </a:r>
            <a:r>
              <a:rPr lang="nl-NL" baseline="0" dirty="0" smtClean="0"/>
              <a:t> geld in voor o</a:t>
            </a:r>
            <a:r>
              <a:rPr lang="nl-NL" dirty="0" smtClean="0"/>
              <a:t>nderzoek naar kinderkanker en hulp bij het bouwen van het Prinses Maxima Centrum in Utrecht.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71A13-4B11-964C-974A-52E1E370315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4947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Wat heb ik – papa van Julia groep 5 en </a:t>
            </a:r>
            <a:r>
              <a:rPr lang="nl-NL" dirty="0" err="1" smtClean="0"/>
              <a:t>Evita</a:t>
            </a:r>
            <a:r>
              <a:rPr lang="nl-NL" dirty="0" smtClean="0"/>
              <a:t> groep 7/8 – met Kika? </a:t>
            </a:r>
          </a:p>
          <a:p>
            <a:r>
              <a:rPr lang="nl-NL" dirty="0" smtClean="0"/>
              <a:t>Ik ga mijn derde marathon lopen voor Kika en zamel</a:t>
            </a:r>
            <a:r>
              <a:rPr lang="nl-NL" baseline="0" dirty="0" smtClean="0"/>
              <a:t> daarmee geld in. Met mijn vorige twee marathons heb ik 34.000,- EUR ingezameld. Ik ga nu mijn derde marathon lopen in London en wil nog eens minimaal 8.000 EUR inzamelen zodat ik op 42.195 EUR </a:t>
            </a:r>
            <a:r>
              <a:rPr lang="nl-NL" baseline="0" dirty="0" err="1" smtClean="0"/>
              <a:t>intotaal</a:t>
            </a:r>
            <a:r>
              <a:rPr lang="nl-NL" baseline="0" dirty="0" smtClean="0"/>
              <a:t> kom. Wie weet wat 42.195 kilometer betekent met hardlopen?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71A13-4B11-964C-974A-52E1E370315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735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Wat is de sponsorloop op vrijdag 10 april? </a:t>
            </a:r>
          </a:p>
          <a:p>
            <a:r>
              <a:rPr lang="nl-NL" dirty="0" smtClean="0"/>
              <a:t>Wie heeft er wel eens een sponsorloop gedaan? Tijdens schooltijd gaan jullie </a:t>
            </a:r>
            <a:r>
              <a:rPr lang="nl-NL" baseline="0" dirty="0" smtClean="0"/>
              <a:t>rondjes lopen rond of op (groep 1 en 2) het schoolplein van de Bolster.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71A13-4B11-964C-974A-52E1E370315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73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Kika sponsorloop op de Bolster.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71A13-4B11-964C-974A-52E1E370315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0967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71A13-4B11-964C-974A-52E1E370315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1232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7439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893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363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562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651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839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621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508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439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104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77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D8F2E-8294-9B45-AB06-2BBF6F4E3BD3}" type="datetimeFigureOut">
              <a:rPr lang="nl-NL" smtClean="0"/>
              <a:t>18-03-15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A616-CF60-814E-BABD-571FC7B410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629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www.kika.n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hyperlink" Target="http://www.going42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-XtZzN0Bc8&amp;f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97218"/>
            <a:ext cx="7772400" cy="1470025"/>
          </a:xfrm>
        </p:spPr>
        <p:txBody>
          <a:bodyPr/>
          <a:lstStyle/>
          <a:p>
            <a:r>
              <a:rPr lang="nl-NL" dirty="0" smtClean="0"/>
              <a:t>Kika Sponsorloop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5376326"/>
            <a:ext cx="6400800" cy="1080911"/>
          </a:xfrm>
        </p:spPr>
        <p:txBody>
          <a:bodyPr/>
          <a:lstStyle/>
          <a:p>
            <a:r>
              <a:rPr lang="nl-NL" dirty="0" smtClean="0">
                <a:solidFill>
                  <a:srgbClr val="000000"/>
                </a:solidFill>
              </a:rPr>
              <a:t>Vrijdag 10 april</a:t>
            </a:r>
          </a:p>
        </p:txBody>
      </p:sp>
      <p:pic>
        <p:nvPicPr>
          <p:cNvPr id="4" name="Afbeelding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33" y="2156142"/>
            <a:ext cx="3054350" cy="25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08" y="2729369"/>
            <a:ext cx="1828800" cy="193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87" y="3511689"/>
            <a:ext cx="1497330" cy="115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" y="467713"/>
            <a:ext cx="1598295" cy="104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702" y="524157"/>
            <a:ext cx="2017395" cy="1001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933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12" y="783980"/>
            <a:ext cx="7928677" cy="5436099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63094" y="6314902"/>
            <a:ext cx="799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Hogere genezingskans kinderen én de bouw Prinses Máxima Centrum: </a:t>
            </a:r>
            <a:r>
              <a:rPr lang="nl-NL" dirty="0" err="1" smtClean="0">
                <a:hlinkClick r:id="rId4"/>
              </a:rPr>
              <a:t>www.kika.nl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6545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744339-1137-0006s_Fot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09104" cy="5483352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2295919" y="6314902"/>
            <a:ext cx="4038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Loopt marathons voor Kika: </a:t>
            </a:r>
            <a:r>
              <a:rPr lang="nl-NL" dirty="0" smtClean="0">
                <a:hlinkClick r:id="rId4"/>
              </a:rPr>
              <a:t>going42.com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1080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Google-Maps-Bols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857" y="602217"/>
            <a:ext cx="6724954" cy="55964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cxnSp>
        <p:nvCxnSpPr>
          <p:cNvPr id="4" name="Rechte verbindingslijn 3"/>
          <p:cNvCxnSpPr/>
          <p:nvPr/>
        </p:nvCxnSpPr>
        <p:spPr>
          <a:xfrm>
            <a:off x="4620381" y="3604382"/>
            <a:ext cx="1511905" cy="362857"/>
          </a:xfrm>
          <a:prstGeom prst="line">
            <a:avLst/>
          </a:prstGeom>
          <a:ln>
            <a:solidFill>
              <a:srgbClr val="FAC09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4361543" y="4688115"/>
            <a:ext cx="1867505" cy="464457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 flipH="1">
            <a:off x="4361543" y="3628572"/>
            <a:ext cx="258838" cy="1059543"/>
          </a:xfrm>
          <a:prstGeom prst="line">
            <a:avLst/>
          </a:prstGeom>
          <a:ln>
            <a:solidFill>
              <a:srgbClr val="FAC09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/>
        </p:nvCxnSpPr>
        <p:spPr>
          <a:xfrm>
            <a:off x="6144381" y="3979334"/>
            <a:ext cx="84667" cy="1161143"/>
          </a:xfrm>
          <a:prstGeom prst="line">
            <a:avLst/>
          </a:prstGeom>
          <a:ln>
            <a:solidFill>
              <a:srgbClr val="FAC09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Tekstvak 18"/>
          <p:cNvSpPr txBox="1"/>
          <p:nvPr/>
        </p:nvSpPr>
        <p:spPr>
          <a:xfrm>
            <a:off x="4656666" y="4233333"/>
            <a:ext cx="1311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Groep 1/2</a:t>
            </a:r>
            <a:endParaRPr lang="nl-NL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332515" y="1524001"/>
            <a:ext cx="2382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AFF1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Groep 3 t/m 8</a:t>
            </a:r>
            <a:endParaRPr lang="nl-NL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3AFF1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3166759" y="6314902"/>
            <a:ext cx="264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Bovenaanzicht :De </a:t>
            </a:r>
            <a:r>
              <a:rPr lang="nl-NL" dirty="0"/>
              <a:t>B</a:t>
            </a:r>
            <a:r>
              <a:rPr lang="nl-NL" dirty="0" smtClean="0"/>
              <a:t>olster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5216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kika-be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41" y="658478"/>
            <a:ext cx="7592405" cy="5694304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4315106" y="491564"/>
            <a:ext cx="4828893" cy="6008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4826000" y="658478"/>
            <a:ext cx="3937000" cy="5578633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Kika Beer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Komt ook naar</a:t>
            </a:r>
            <a:br>
              <a:rPr lang="nl-NL" dirty="0" smtClean="0"/>
            </a:br>
            <a:r>
              <a:rPr lang="nl-NL" dirty="0" smtClean="0"/>
              <a:t>de Bolster!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Met de klas op de foto.</a:t>
            </a:r>
            <a:br>
              <a:rPr lang="nl-NL" dirty="0" smtClean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2277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7738"/>
            <a:ext cx="7772400" cy="1470025"/>
          </a:xfrm>
        </p:spPr>
        <p:txBody>
          <a:bodyPr/>
          <a:lstStyle/>
          <a:p>
            <a:r>
              <a:rPr lang="nl-NL" dirty="0" smtClean="0"/>
              <a:t>Tips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578556" y="1495778"/>
            <a:ext cx="7879644" cy="510822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nl-NL" dirty="0" smtClean="0">
                <a:solidFill>
                  <a:srgbClr val="000000"/>
                </a:solidFill>
              </a:rPr>
              <a:t>Voor:</a:t>
            </a: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rgbClr val="000000"/>
                </a:solidFill>
              </a:rPr>
              <a:t>Loop eens een rondje van 5 minuten.</a:t>
            </a: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rgbClr val="000000"/>
                </a:solidFill>
              </a:rPr>
              <a:t>Zoek sponsoren, durf te vragen.</a:t>
            </a:r>
          </a:p>
          <a:p>
            <a:pPr marL="457200" indent="-457200" algn="l">
              <a:buFont typeface="Arial"/>
              <a:buChar char="•"/>
            </a:pPr>
            <a:endParaRPr lang="nl-NL" dirty="0" smtClean="0">
              <a:solidFill>
                <a:srgbClr val="000000"/>
              </a:solidFill>
            </a:endParaRPr>
          </a:p>
          <a:p>
            <a:pPr algn="l"/>
            <a:r>
              <a:rPr lang="nl-NL" dirty="0" smtClean="0">
                <a:solidFill>
                  <a:schemeClr val="tx1"/>
                </a:solidFill>
              </a:rPr>
              <a:t>Op de dag van de sponsorloop:</a:t>
            </a: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rgbClr val="000000"/>
                </a:solidFill>
              </a:rPr>
              <a:t>Schoenen waarmee je kan hardlopen (geen slippers, hakken ed.)</a:t>
            </a: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chemeClr val="tx1"/>
                </a:solidFill>
              </a:rPr>
              <a:t>Langzaam beginnen!</a:t>
            </a: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rgbClr val="000000"/>
                </a:solidFill>
              </a:rPr>
              <a:t>Kika kleuren: </a:t>
            </a:r>
            <a:r>
              <a:rPr lang="nl-NL" b="1" dirty="0" smtClean="0">
                <a:solidFill>
                  <a:schemeClr val="accent6">
                    <a:lumMod val="75000"/>
                  </a:schemeClr>
                </a:solidFill>
              </a:rPr>
              <a:t>Oranje</a:t>
            </a:r>
            <a:r>
              <a:rPr lang="nl-NL" dirty="0" smtClean="0"/>
              <a:t> </a:t>
            </a:r>
            <a:r>
              <a:rPr lang="nl-NL" dirty="0" smtClean="0">
                <a:solidFill>
                  <a:srgbClr val="000000"/>
                </a:solidFill>
              </a:rPr>
              <a:t>of</a:t>
            </a:r>
            <a:r>
              <a:rPr lang="nl-NL" dirty="0" smtClean="0"/>
              <a:t> </a:t>
            </a:r>
            <a:r>
              <a:rPr lang="nl-NL" b="1" dirty="0" smtClean="0">
                <a:solidFill>
                  <a:srgbClr val="660066"/>
                </a:solidFill>
              </a:rPr>
              <a:t>Paars</a:t>
            </a:r>
            <a:r>
              <a:rPr lang="nl-NL" dirty="0" smtClean="0"/>
              <a:t> </a:t>
            </a:r>
            <a:r>
              <a:rPr lang="nl-NL" dirty="0" smtClean="0">
                <a:solidFill>
                  <a:srgbClr val="000000"/>
                </a:solidFill>
              </a:rPr>
              <a:t>shirt zou leuk zijn.</a:t>
            </a:r>
            <a:endParaRPr lang="nl-NL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chemeClr val="tx1"/>
                </a:solidFill>
              </a:rPr>
              <a:t>High five met Kika Beer mag!</a:t>
            </a:r>
          </a:p>
          <a:p>
            <a:pPr marL="457200" indent="-457200" algn="l">
              <a:buFont typeface="Arial"/>
              <a:buChar char="•"/>
            </a:pPr>
            <a:r>
              <a:rPr lang="nl-NL" dirty="0" smtClean="0">
                <a:solidFill>
                  <a:schemeClr val="tx1"/>
                </a:solidFill>
              </a:rPr>
              <a:t>Ouders mogen komen aanmoedigen en heel graag meehelpen. Opgeven aan Marloes </a:t>
            </a:r>
            <a:r>
              <a:rPr lang="nl-NL" dirty="0" err="1" smtClean="0">
                <a:solidFill>
                  <a:schemeClr val="tx1"/>
                </a:solidFill>
              </a:rPr>
              <a:t>info@spgl.nl</a:t>
            </a:r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324556" y="1975555"/>
            <a:ext cx="7944555" cy="4713111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Prinses Máxima Centrum </a:t>
            </a:r>
            <a:r>
              <a:rPr lang="nl-NL" dirty="0" smtClean="0">
                <a:hlinkClick r:id="rId3"/>
              </a:rPr>
              <a:t>video</a:t>
            </a:r>
            <a:endParaRPr lang="nl-NL" dirty="0"/>
          </a:p>
        </p:txBody>
      </p:sp>
      <p:sp>
        <p:nvSpPr>
          <p:cNvPr id="2" name="Rechthoek 1"/>
          <p:cNvSpPr/>
          <p:nvPr/>
        </p:nvSpPr>
        <p:spPr>
          <a:xfrm>
            <a:off x="1730573" y="6319334"/>
            <a:ext cx="4390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>
                <a:hlinkClick r:id="rId3"/>
              </a:rPr>
              <a:t>www.youtube.com/watch?v=P-XtZzN0Bc8&amp;f</a:t>
            </a:r>
            <a:endParaRPr lang="nl-NL" dirty="0"/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33" y="2156142"/>
            <a:ext cx="3054350" cy="25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08" y="2729369"/>
            <a:ext cx="1828800" cy="193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87" y="3511689"/>
            <a:ext cx="1497330" cy="11531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685800" y="6773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 smtClean="0"/>
              <a:t>Heel veel succes!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2672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27569</TotalTime>
  <Words>300</Words>
  <Application>Microsoft Macintosh PowerPoint</Application>
  <PresentationFormat>Diavoorstelling (4:3)</PresentationFormat>
  <Paragraphs>36</Paragraphs>
  <Slides>7</Slides>
  <Notes>6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8" baseType="lpstr">
      <vt:lpstr>Office-thema</vt:lpstr>
      <vt:lpstr>Kika Sponsorloop</vt:lpstr>
      <vt:lpstr>PowerPoint-presentatie</vt:lpstr>
      <vt:lpstr>PowerPoint-presentatie</vt:lpstr>
      <vt:lpstr>PowerPoint-presentatie</vt:lpstr>
      <vt:lpstr>Kika Beer  Komt ook naar de Bolster!   Met de klas op de foto. </vt:lpstr>
      <vt:lpstr>Tips</vt:lpstr>
      <vt:lpstr>    Prinses Máxima Centrum video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Kika Sponsorloop De Bolster </dc:title>
  <dc:subject/>
  <dc:creator>Ramon  de la Fuente</dc:creator>
  <cp:keywords/>
  <dc:description>10 april 2015</dc:description>
  <cp:lastModifiedBy>Ramon  de la Fuente</cp:lastModifiedBy>
  <cp:revision>16</cp:revision>
  <dcterms:created xsi:type="dcterms:W3CDTF">2015-03-02T15:19:57Z</dcterms:created>
  <dcterms:modified xsi:type="dcterms:W3CDTF">2015-03-27T15:02:17Z</dcterms:modified>
  <cp:category/>
</cp:coreProperties>
</file>